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5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819"/>
    <p:restoredTop sz="94631"/>
  </p:normalViewPr>
  <p:slideViewPr>
    <p:cSldViewPr snapToGrid="0" snapToObjects="1">
      <p:cViewPr varScale="1">
        <p:scale>
          <a:sx n="73" d="100"/>
          <a:sy n="73" d="100"/>
        </p:scale>
        <p:origin x="200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007B4F-7458-6B48-A7C6-295AFCDB53D9}" type="datetimeFigureOut">
              <a:rPr lang="en-US" smtClean="0"/>
              <a:t>9/17/15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FDE291-C5D6-804B-BF75-FA3CCDD3D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627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DE291-C5D6-804B-BF75-FA3CCDD3D9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82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FDE291-C5D6-804B-BF75-FA3CCDD3D9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27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64974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239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2424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4153589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84571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33719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5124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4565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26F7E3A-B166-407D-9866-32884E7D5B37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2915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6104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41294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579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79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18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191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457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938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100000">
              <a:schemeClr val="bg2">
                <a:shade val="100000"/>
                <a:hueMod val="100000"/>
                <a:satMod val="110000"/>
                <a:lumMod val="16000"/>
                <a:lumOff val="84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9/17/15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0680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5876" y="2505109"/>
            <a:ext cx="8144134" cy="1373070"/>
          </a:xfrm>
        </p:spPr>
        <p:txBody>
          <a:bodyPr/>
          <a:lstStyle/>
          <a:p>
            <a:r>
              <a:rPr lang="en-US" dirty="0" smtClean="0"/>
              <a:t>RESUME REVIEW SESSION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15692" y="4499547"/>
            <a:ext cx="7443770" cy="1117687"/>
          </a:xfrm>
        </p:spPr>
        <p:txBody>
          <a:bodyPr vert="horz" anchor="ctr" anchorCtr="0">
            <a:noAutofit/>
          </a:bodyPr>
          <a:lstStyle/>
          <a:p>
            <a:r>
              <a:rPr lang="en-US" sz="4000" dirty="0" smtClean="0"/>
              <a:t>Open the Door to Opportunity! 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1479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2"/>
          <a:srcRect t="21688" r="49502"/>
          <a:stretch/>
        </p:blipFill>
        <p:spPr bwMode="auto">
          <a:xfrm>
            <a:off x="316523" y="240102"/>
            <a:ext cx="5099539" cy="60727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3"/>
          <a:srcRect t="10069" r="-3348" b="-139"/>
          <a:stretch/>
        </p:blipFill>
        <p:spPr bwMode="auto">
          <a:xfrm>
            <a:off x="6066961" y="240102"/>
            <a:ext cx="5538886" cy="60727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0832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123" y="175846"/>
            <a:ext cx="4800600" cy="6412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497" y="154754"/>
            <a:ext cx="5347103" cy="643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95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3726056"/>
            <a:ext cx="11136541" cy="18482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 smtClean="0"/>
              <a:t>Lets Dive Into Resume Reviews Now :D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8693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</a:t>
            </a:r>
            <a:r>
              <a:rPr lang="en-US" dirty="0" smtClean="0"/>
              <a:t>What’s </a:t>
            </a:r>
            <a:r>
              <a:rPr lang="en-US" dirty="0" smtClean="0"/>
              <a:t>a RESUME?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110154"/>
            <a:ext cx="10855187" cy="45895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/>
              <a:t>Summary of skills, abilities, accomplishments.</a:t>
            </a:r>
          </a:p>
          <a:p>
            <a:pPr>
              <a:lnSpc>
                <a:spcPct val="150000"/>
              </a:lnSpc>
            </a:pPr>
            <a:r>
              <a:rPr lang="en-US" sz="3200" dirty="0" smtClean="0"/>
              <a:t>‘Snapshot</a:t>
            </a:r>
            <a:r>
              <a:rPr lang="en-US" sz="3200" dirty="0" smtClean="0"/>
              <a:t>’ of you ~ to present you in the best possible light!</a:t>
            </a:r>
          </a:p>
          <a:p>
            <a:pPr>
              <a:lnSpc>
                <a:spcPct val="150000"/>
              </a:lnSpc>
            </a:pPr>
            <a:r>
              <a:rPr lang="en-US" sz="3200" dirty="0" smtClean="0"/>
              <a:t>Not </a:t>
            </a:r>
            <a:r>
              <a:rPr lang="en-US" sz="3200" dirty="0" smtClean="0"/>
              <a:t>an biography of everything </a:t>
            </a:r>
            <a:r>
              <a:rPr lang="en-US" sz="3200" dirty="0" smtClean="0"/>
              <a:t>you </a:t>
            </a:r>
            <a:r>
              <a:rPr lang="en-US" sz="3200" dirty="0" smtClean="0"/>
              <a:t>have done ~ </a:t>
            </a:r>
            <a:r>
              <a:rPr lang="en-US" sz="3200" dirty="0"/>
              <a:t>J</a:t>
            </a:r>
            <a:r>
              <a:rPr lang="en-US" sz="3200" dirty="0" smtClean="0"/>
              <a:t>ust </a:t>
            </a:r>
            <a:r>
              <a:rPr lang="en-US" sz="3200" dirty="0" smtClean="0"/>
              <a:t>highlights your most significant achievements. 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59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6385" y="753228"/>
            <a:ext cx="8447797" cy="1080938"/>
          </a:xfrm>
        </p:spPr>
        <p:txBody>
          <a:bodyPr/>
          <a:lstStyle/>
          <a:p>
            <a:r>
              <a:rPr lang="en-US" dirty="0" smtClean="0"/>
              <a:t>What to put on your resume?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10749679" cy="4028758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 sz="2800" dirty="0"/>
              <a:t>Including Relevant Sections :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Summary / Objective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Educational Background with Relevant Coursework(if not included in Summary</a:t>
            </a:r>
            <a:r>
              <a:rPr lang="en-US" sz="2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Technical </a:t>
            </a:r>
            <a:r>
              <a:rPr lang="en-US" sz="2800" dirty="0" smtClean="0"/>
              <a:t>Skills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800" dirty="0"/>
              <a:t>Work Experience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Projects / Involvement with Organizations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Achievements / Awards</a:t>
            </a:r>
            <a:endParaRPr lang="en-US" sz="2800" dirty="0"/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2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847" y="753228"/>
            <a:ext cx="10118336" cy="1080938"/>
          </a:xfrm>
        </p:spPr>
        <p:txBody>
          <a:bodyPr/>
          <a:lstStyle/>
          <a:p>
            <a:r>
              <a:rPr lang="en-US" dirty="0" smtClean="0"/>
              <a:t>Summary/Objective/Background/Coursework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552" y="2303585"/>
            <a:ext cx="10626585" cy="80278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Add all contact information ~ </a:t>
            </a:r>
            <a:r>
              <a:rPr lang="en-US" sz="2800" dirty="0"/>
              <a:t>L</a:t>
            </a:r>
            <a:r>
              <a:rPr lang="en-US" sz="2800" dirty="0" smtClean="0"/>
              <a:t>inkedIn, </a:t>
            </a:r>
            <a:r>
              <a:rPr lang="en-US" sz="2800" dirty="0" err="1" smtClean="0"/>
              <a:t>GitHub</a:t>
            </a:r>
            <a:r>
              <a:rPr lang="en-US" sz="2800" dirty="0" smtClean="0"/>
              <a:t>, Websites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425565" y="3164681"/>
            <a:ext cx="4406557" cy="3231654"/>
          </a:xfrm>
          <a:prstGeom prst="rect">
            <a:avLst/>
          </a:prstGeom>
          <a:solidFill>
            <a:schemeClr val="tx1">
              <a:lumMod val="6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SUMMARY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2400" dirty="0"/>
              <a:t>I'm a Computer Science </a:t>
            </a:r>
            <a:r>
              <a:rPr lang="en-US" sz="2400" dirty="0" smtClean="0"/>
              <a:t>Major, with a Minor in Statistics. My interests lie in Data Mining and Data Analytics. I am looking for internship opportunities for Summer 2016. 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296062" y="3164681"/>
            <a:ext cx="3938953" cy="1754326"/>
          </a:xfrm>
          <a:prstGeom prst="rect">
            <a:avLst/>
          </a:prstGeom>
          <a:solidFill>
            <a:schemeClr val="tx1">
              <a:lumMod val="6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SUMMARY</a:t>
            </a:r>
          </a:p>
          <a:p>
            <a:endParaRPr lang="en-US" dirty="0"/>
          </a:p>
          <a:p>
            <a:r>
              <a:rPr lang="en-US" sz="2400" dirty="0" smtClean="0"/>
              <a:t> An employment opportunity in a computer science related field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1802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938" y="753228"/>
            <a:ext cx="8852244" cy="1080938"/>
          </a:xfrm>
        </p:spPr>
        <p:txBody>
          <a:bodyPr/>
          <a:lstStyle/>
          <a:p>
            <a:r>
              <a:rPr lang="en-US" dirty="0" smtClean="0"/>
              <a:t>Educational Background for Freshmen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815" y="2407211"/>
            <a:ext cx="5984248" cy="2024111"/>
          </a:xfrm>
          <a:solidFill>
            <a:schemeClr val="tx1">
              <a:lumMod val="65000"/>
              <a:alpha val="6100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i="1" dirty="0"/>
              <a:t>Education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Christiana High School, Newark, DE 15678 Honors Program; Class Valedictorian Graduation: June </a:t>
            </a:r>
            <a:r>
              <a:rPr lang="en-US" dirty="0" smtClean="0"/>
              <a:t>2008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 smtClean="0"/>
              <a:t>GPA: 5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59063" y="4700963"/>
            <a:ext cx="4994029" cy="1477328"/>
          </a:xfrm>
          <a:prstGeom prst="rect">
            <a:avLst/>
          </a:prstGeom>
          <a:solidFill>
            <a:schemeClr val="tx1">
              <a:lumMod val="6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i="1" dirty="0" smtClean="0"/>
              <a:t>Courses Taken:</a:t>
            </a:r>
            <a:r>
              <a:rPr lang="en-US" sz="2000" dirty="0" smtClean="0"/>
              <a:t> Calculus AB, RHET 104, 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CS 125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Spring’16 : CS 225, CS 173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78210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2477" y="753228"/>
            <a:ext cx="7181705" cy="1080938"/>
          </a:xfrm>
        </p:spPr>
        <p:txBody>
          <a:bodyPr/>
          <a:lstStyle/>
          <a:p>
            <a:r>
              <a:rPr lang="en-US" smtClean="0"/>
              <a:t>Work Experience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8754"/>
            <a:ext cx="10696925" cy="1424353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What did you do? Why did you do it? What impact did you make?</a:t>
            </a:r>
          </a:p>
          <a:p>
            <a:r>
              <a:rPr lang="en-US" sz="2800" dirty="0" smtClean="0"/>
              <a:t>Include dates </a:t>
            </a:r>
          </a:p>
          <a:p>
            <a:r>
              <a:rPr lang="en-US" sz="2800" dirty="0" smtClean="0"/>
              <a:t>Include specific numbers, technical skills :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0321" y="4095037"/>
            <a:ext cx="4677508" cy="1323439"/>
          </a:xfrm>
          <a:prstGeom prst="rect">
            <a:avLst/>
          </a:prstGeom>
          <a:solidFill>
            <a:schemeClr val="tx1">
              <a:lumMod val="6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Developer, Company XYZ</a:t>
            </a:r>
          </a:p>
          <a:p>
            <a:endParaRPr lang="en-US" sz="2000" dirty="0" smtClean="0"/>
          </a:p>
          <a:p>
            <a:r>
              <a:rPr lang="en-US" sz="2000" i="1" dirty="0" smtClean="0"/>
              <a:t>Designed and developed a media app for the Media group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5838092" y="4095037"/>
            <a:ext cx="5539154" cy="2246769"/>
          </a:xfrm>
          <a:prstGeom prst="rect">
            <a:avLst/>
          </a:prstGeom>
          <a:solidFill>
            <a:schemeClr val="tx1">
              <a:lumMod val="6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Developer, Company XYZ	</a:t>
            </a:r>
          </a:p>
          <a:p>
            <a:r>
              <a:rPr lang="en-US" sz="2000" dirty="0" smtClean="0"/>
              <a:t>August 2013 – August 2015</a:t>
            </a:r>
          </a:p>
          <a:p>
            <a:endParaRPr lang="en-US" sz="2000" dirty="0"/>
          </a:p>
          <a:p>
            <a:r>
              <a:rPr lang="en-US" sz="2000" i="1" dirty="0" smtClean="0"/>
              <a:t>Designed and developed a media app to provide search through media content for a Media group of around 5000 employees using C# </a:t>
            </a:r>
          </a:p>
        </p:txBody>
      </p:sp>
    </p:spTree>
    <p:extLst>
      <p:ext uri="{BB962C8B-B14F-4D97-AF65-F5344CB8AC3E}">
        <p14:creationId xmlns:p14="http://schemas.microsoft.com/office/powerpoint/2010/main" val="82891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1" y="753228"/>
            <a:ext cx="8957751" cy="1080938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Awards/Achievements/Skills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6207368" y="4746603"/>
            <a:ext cx="4976446" cy="1200329"/>
          </a:xfrm>
          <a:prstGeom prst="rect">
            <a:avLst/>
          </a:prstGeom>
          <a:solidFill>
            <a:schemeClr val="tx1">
              <a:lumMod val="6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i="1" dirty="0"/>
              <a:t>Proficient in: </a:t>
            </a:r>
            <a:r>
              <a:rPr lang="en-US" sz="2400" dirty="0"/>
              <a:t>Java, </a:t>
            </a:r>
            <a:r>
              <a:rPr lang="en-US" sz="2400" dirty="0" smtClean="0"/>
              <a:t>C, </a:t>
            </a:r>
            <a:r>
              <a:rPr lang="en-US" sz="2400" dirty="0"/>
              <a:t>Bash</a:t>
            </a:r>
            <a:br>
              <a:rPr lang="en-US" sz="2400" dirty="0"/>
            </a:br>
            <a:r>
              <a:rPr lang="en-US" sz="2400" i="1" dirty="0"/>
              <a:t>Comfortable with: </a:t>
            </a:r>
            <a:r>
              <a:rPr lang="en-US" sz="2400" dirty="0" smtClean="0"/>
              <a:t>C#, HTML,CSS, Hadoop  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207368" y="2396419"/>
            <a:ext cx="4976446" cy="1938992"/>
          </a:xfrm>
          <a:prstGeom prst="rect">
            <a:avLst/>
          </a:prstGeom>
          <a:solidFill>
            <a:schemeClr val="tx1">
              <a:lumMod val="6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i="1" dirty="0"/>
              <a:t>TECHNICAL EXPERIENCE</a:t>
            </a:r>
            <a:r>
              <a:rPr lang="en-US" sz="2400" b="1" dirty="0"/>
              <a:t/>
            </a:r>
            <a:br>
              <a:rPr lang="en-US" sz="2400" b="1" dirty="0"/>
            </a:br>
            <a:r>
              <a:rPr lang="en-US" sz="2400" b="1" dirty="0"/>
              <a:t>Languages: </a:t>
            </a:r>
            <a:r>
              <a:rPr lang="en-US" sz="2400" dirty="0"/>
              <a:t>C, C++, C#, PHP, </a:t>
            </a:r>
            <a:r>
              <a:rPr lang="en-US" sz="2400" dirty="0" smtClean="0"/>
              <a:t>MySQL</a:t>
            </a:r>
            <a:endParaRPr lang="en-US" sz="2400" dirty="0"/>
          </a:p>
          <a:p>
            <a:r>
              <a:rPr lang="en-US" sz="2400" b="1" dirty="0"/>
              <a:t>Programs: </a:t>
            </a:r>
            <a:r>
              <a:rPr lang="en-US" sz="2400" dirty="0"/>
              <a:t>Eclipse, Code Composer Studio, </a:t>
            </a:r>
            <a:r>
              <a:rPr lang="en-US" sz="2400" dirty="0" smtClean="0"/>
              <a:t>Microsoft </a:t>
            </a:r>
            <a:r>
              <a:rPr lang="en-US" sz="2400" dirty="0"/>
              <a:t>Office Suite </a:t>
            </a:r>
            <a:endParaRPr lang="en-US" sz="2400" dirty="0"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0067" y="2396419"/>
            <a:ext cx="4985239" cy="1569660"/>
          </a:xfrm>
          <a:prstGeom prst="rect">
            <a:avLst/>
          </a:prstGeom>
          <a:solidFill>
            <a:schemeClr val="tx1">
              <a:lumMod val="6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Achievements:</a:t>
            </a:r>
          </a:p>
          <a:p>
            <a:r>
              <a:rPr lang="en-US" sz="2400" dirty="0" smtClean="0"/>
              <a:t>Scholarships: John Deere 2015, JP Morgan Chase 2014</a:t>
            </a:r>
          </a:p>
          <a:p>
            <a:r>
              <a:rPr lang="en-US" sz="2400" dirty="0" smtClean="0"/>
              <a:t>Leaderships: President, WCS 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830067" y="4335412"/>
            <a:ext cx="4985239" cy="2308324"/>
          </a:xfrm>
          <a:prstGeom prst="rect">
            <a:avLst/>
          </a:prstGeom>
          <a:solidFill>
            <a:schemeClr val="tx1">
              <a:lumMod val="65000"/>
              <a:alpha val="6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Honors and Volunteer Experiences</a:t>
            </a:r>
          </a:p>
          <a:p>
            <a:r>
              <a:rPr lang="en-US" sz="2400" dirty="0" smtClean="0"/>
              <a:t>Engineering Dean’s List(2013, 2014)</a:t>
            </a:r>
            <a:br>
              <a:rPr lang="en-US" sz="2400" dirty="0" smtClean="0"/>
            </a:br>
            <a:r>
              <a:rPr lang="en-US" sz="2400" dirty="0" smtClean="0"/>
              <a:t>Engineering Council Committed Student Award(2013)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>President, EOH(2013 - Present)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9252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2954" y="753228"/>
            <a:ext cx="8641228" cy="1080938"/>
          </a:xfrm>
        </p:spPr>
        <p:txBody>
          <a:bodyPr/>
          <a:lstStyle/>
          <a:p>
            <a:r>
              <a:rPr lang="en-US" dirty="0" smtClean="0"/>
              <a:t>‘Do the </a:t>
            </a:r>
            <a:r>
              <a:rPr lang="en-US" smtClean="0"/>
              <a:t>Hiring Manager’s Job’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10591417" cy="385291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/>
              <a:t>Resume is scanned briefly for 25 seconds – THAT</a:t>
            </a:r>
            <a:r>
              <a:rPr lang="fr-FR" sz="3200" dirty="0" smtClean="0"/>
              <a:t>’</a:t>
            </a:r>
            <a:r>
              <a:rPr lang="en-US" sz="3200" dirty="0" smtClean="0"/>
              <a:t>S ALL ! </a:t>
            </a:r>
          </a:p>
          <a:p>
            <a:pPr>
              <a:lnSpc>
                <a:spcPct val="150000"/>
              </a:lnSpc>
            </a:pPr>
            <a:r>
              <a:rPr lang="en-US" sz="3200" dirty="0" smtClean="0"/>
              <a:t>Format it well ~ Sections, Bullet Points, Font. </a:t>
            </a:r>
          </a:p>
          <a:p>
            <a:pPr>
              <a:lnSpc>
                <a:spcPct val="150000"/>
              </a:lnSpc>
            </a:pPr>
            <a:r>
              <a:rPr lang="en-US" sz="3200" dirty="0" smtClean="0"/>
              <a:t>Make it readable, organized ~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 smtClean="0"/>
              <a:t>  Present yourself perfectly! </a:t>
            </a:r>
            <a:endParaRPr lang="en-US" sz="3200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249507" y="4132383"/>
            <a:ext cx="2749062" cy="253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5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5954" y="753228"/>
            <a:ext cx="7498228" cy="1080938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Power Keywords 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3751" y="2407211"/>
            <a:ext cx="10186972" cy="3958420"/>
          </a:xfrm>
        </p:spPr>
        <p:txBody>
          <a:bodyPr>
            <a:noAutofit/>
          </a:bodyPr>
          <a:lstStyle/>
          <a:p>
            <a:r>
              <a:rPr lang="en-US" sz="3000" dirty="0" smtClean="0"/>
              <a:t>Executed, Headed, Planned, Produced, Administered, Built, Designed, Developed, Formulated, Implemented, Incorporated, Launched, Pioneered, Consolidated, Diagnosed, Accelerated, Achieved,  Delivered, Expanded, Expedited, Gained, Maximized, Outpaced, Stimulated, Centralized, Refocused, Revitalized, Streamlined, Aligned, Cultivated, Fostered, Facilitated, Mentored, Motivated 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563511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2689</TotalTime>
  <Words>355</Words>
  <Application>Microsoft Macintosh PowerPoint</Application>
  <PresentationFormat>Widescreen</PresentationFormat>
  <Paragraphs>57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Trebuchet MS</vt:lpstr>
      <vt:lpstr>Arial</vt:lpstr>
      <vt:lpstr>Berlin</vt:lpstr>
      <vt:lpstr>RESUME REVIEW SESSION</vt:lpstr>
      <vt:lpstr>   What’s a RESUME? </vt:lpstr>
      <vt:lpstr>What to put on your resume? </vt:lpstr>
      <vt:lpstr>Summary/Objective/Background/Coursework</vt:lpstr>
      <vt:lpstr>Educational Background for Freshmen</vt:lpstr>
      <vt:lpstr>Work Experience </vt:lpstr>
      <vt:lpstr>Awards/Achievements/Skills</vt:lpstr>
      <vt:lpstr>‘Do the Hiring Manager’s Job’</vt:lpstr>
      <vt:lpstr>Power Keywords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RESUME REVIEW SESSION</dc:title>
  <dc:creator>Khandelwal, Vaishali</dc:creator>
  <cp:lastModifiedBy>Khandelwal, Vaishali</cp:lastModifiedBy>
  <cp:revision>40</cp:revision>
  <dcterms:created xsi:type="dcterms:W3CDTF">2015-09-17T00:14:12Z</dcterms:created>
  <dcterms:modified xsi:type="dcterms:W3CDTF">2015-09-18T21:24:47Z</dcterms:modified>
</cp:coreProperties>
</file>

<file path=docProps/thumbnail.jpeg>
</file>